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Extra Bold"/>
      <p:regular r:id="rId15"/>
    </p:embeddedFont>
    <p:embeddedFont>
      <p:font typeface="Fraunces Extra Bold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pandas.pydata.org/" TargetMode="External"/><Relationship Id="rId2" Type="http://schemas.openxmlformats.org/officeDocument/2006/relationships/hyperlink" Target="https://matplotlib.org/" TargetMode="External"/><Relationship Id="rId3" Type="http://schemas.openxmlformats.org/officeDocument/2006/relationships/hyperlink" Target="https://seaborn.pydata.org/" TargetMode="External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70509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Análisis del Potencial de Saber Enseñar y el Aprendizaje Cerebral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083844"/>
            <a:ext cx="129023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Este documento explora la profunda conexión entre una enseñanza efectiva y los mecanismos neurobiológicos del cerebro para la retención de información. Abordaremos cómo el conocimiento de la neuroeducación y las ciencias del aprendizaje puede optimizar los métodos pedagógicos, utilizando el análisis de datos como una herramienta clave. Nuestro objetivo es integrar datos y análisis para ofrecer recomendaciones prácticas que mejoren significativamente el proceso de enseñanza-aprendizaje.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833" y="970240"/>
            <a:ext cx="12864346" cy="67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Fundamentos Neurocientíficos del Aprendizaje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7833" y="2079903"/>
            <a:ext cx="13114734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aprendizaje es un proceso complejo que involucra intrincados mecanismos cerebrales. La retención de información se basa en la capacidad del cerebro para formar y fortalecer conexiones neuronales, un fenómeno conocido como plasticidad sináptica. Este proceso es crucial para la consolidación de la memoria, donde la información a corto plazo se transforma en recuerdos a largo plazo.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833" y="3709392"/>
            <a:ext cx="13114734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Factores como el sueño y la atención juegan un papel fundamental. Durante el sueño, el cerebro revisa y organiza la información adquirida, facilitando su consolidación. La atención, por su parte, es esencial para filtrar estímulos y enfocar los recursos cognitivos en la información relevante, maximizando la eficacia del aprendizaje.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7833" y="4992410"/>
            <a:ext cx="487204" cy="487204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1461492" y="5066824"/>
            <a:ext cx="290941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Plasticidad Sináptica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461492" y="5535097"/>
            <a:ext cx="3487460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 de la memoria y el aprendizaje, permitiendo que las sinapsis se fortalezcan o debiliten.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19581" y="4992410"/>
            <a:ext cx="487204" cy="487204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5923240" y="5066824"/>
            <a:ext cx="3487460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Consolidación de la Memoria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923240" y="5873472"/>
            <a:ext cx="3487460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Proceso de transferencia de recuerdos de corto a largo plazo, influenciado por el sueño.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81329" y="4992410"/>
            <a:ext cx="487204" cy="487204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2" name="Text 10"/>
          <p:cNvSpPr/>
          <p:nvPr/>
        </p:nvSpPr>
        <p:spPr>
          <a:xfrm>
            <a:off x="10384988" y="5066824"/>
            <a:ext cx="3487460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Atención y Concentración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10384988" y="5873472"/>
            <a:ext cx="3487460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Capacidad crucial para filtrar información y enfocar los recursos cognitivos durante el aprendizaje.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623" y="621983"/>
            <a:ext cx="13051155" cy="1410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Sustancias Químicas Relacionadas con el Aprendizaje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9623" y="2483406"/>
            <a:ext cx="13051155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Numerosos neurotransmisores influyen directamente en los procesos de aprendizaje y memoria. La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dopamina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es fundamental para la motivación y el sistema de recompensa, lo que puede potenciar el compromiso y la persistencia en el aprendizaje. La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acetilcolina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es crucial para la atención, el enfoque y la memoria a corto plazo, facilitando la codificación inicial de la información.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9623" y="4181118"/>
            <a:ext cx="13051155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glutamato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es el principal neurotransmisor excitatorio en el cerebro y juega un papel vital en la potenciación a largo plazo (LTP), un mecanismo celular que subyace a la plasticidad sináptica y el aprendizaje. La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serotonina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también influye en el estado de ánimo, el sueño y el aprendizaje, afectando indirectamente la capacidad de retención. Comprender estas interacciones químicas permite diseñar estrategias pedagógicas más informadas.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9623" y="6104453"/>
            <a:ext cx="282035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Dopamina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89623" y="6682621"/>
            <a:ext cx="284999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Motivación y recompensa.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97548" y="6104453"/>
            <a:ext cx="282035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Acetilcolina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97548" y="6682621"/>
            <a:ext cx="2849999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Atención y memoria a corto plazo.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5474" y="6104453"/>
            <a:ext cx="282035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Glutamato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05474" y="6682621"/>
            <a:ext cx="2849999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Potenciación a largo plazo (LTP).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013400" y="6104453"/>
            <a:ext cx="282035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Serotonina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013400" y="6682621"/>
            <a:ext cx="284999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Estado de ánimo y sueño.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803791"/>
            <a:ext cx="13051393" cy="1409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Diseño y Creación de Base de Datos para Análisis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9503" y="2664857"/>
            <a:ext cx="1305139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 el análisis, se propone una base de datos SQLite por su facilidad de integración con Python. Las fuentes de datos incluirán estudios neurocientíficos publicados, resultados de encuestas educativas y experimentos pedagógicos controlados. La estructura de la base de datos se organizará en varias tablas: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9503" y="4001572"/>
            <a:ext cx="1305139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Sustancias_Quimicas: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Contendrá información sobre neurotransmisores y otras sustancias (nombre, función principal, rango de concentración óptimo).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9503" y="4802505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Metodos_Ensenanza: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Describirá las metodologías pedagógicas (tipo de método, duración, características clave).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9503" y="5242441"/>
            <a:ext cx="1305139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Resultados_Aprendizaje: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Almacenará métricas de retención (puntaje de retención, tasa de olvido, tiempo de recuperación).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9503" y="6043374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Participantes: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Incluirá datos demográficos (edad, género, nivel educativo, grupo control/experimental).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9503" y="6658094"/>
            <a:ext cx="13051393" cy="767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ejemplo de campo en la tabla Resultados_Aprendizaje sería: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id_participante, id_sustancia, id_metodo, retencion_medida (%), fecha_experimento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39460"/>
            <a:ext cx="10964108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Transformación y Procesamiento de Datos con Python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72095" y="1253847"/>
            <a:ext cx="13486209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librería pandas de Python será fundamental para la limpieza y manipulación de datos. Se importarán los archivos CSV generados a partir de la base de datos SQLite. Los pasos incluirán: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2095" y="1941195"/>
            <a:ext cx="1348620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Importación: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Cargar datos desde SQLite a DataFrames de pandas.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2095" y="2251115"/>
            <a:ext cx="1348620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Limpieza: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Manejo de valores nulos, eliminación de duplicados y corrección de errores.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2095" y="2561034"/>
            <a:ext cx="1348620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Normalización: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Escalado de variables numéricas para análisis posteriores.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2095" y="2870954"/>
            <a:ext cx="1348620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Codificación: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Transformación de variables categóricas (ej., 'método expositivo', 'método interactivo') a formatos numéricos.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2095" y="3303984"/>
            <a:ext cx="13486209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script de ejemplo podría calcular estadísticas descriptivas como la media de retención por método de enseñanza o la correlación entre la concentración de dopamina y la motivación. Las librerías matplotlib y seaborn se utilizarán para visualizaciones preliminares (histogramas, diagramas de dispersión) que ayuden a identificar patrones y anomalías.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72095" y="4245650"/>
            <a:ext cx="13486209" cy="3544491"/>
          </a:xfrm>
          <a:prstGeom prst="roundRect">
            <a:avLst>
              <a:gd name="adj" fmla="val 4036"/>
            </a:avLst>
          </a:prstGeom>
          <a:solidFill>
            <a:srgbClr val="DDEEE0"/>
          </a:solidFill>
          <a:ln/>
        </p:spPr>
      </p:sp>
      <p:sp>
        <p:nvSpPr>
          <p:cNvPr id="10" name="Shape 8"/>
          <p:cNvSpPr/>
          <p:nvPr/>
        </p:nvSpPr>
        <p:spPr>
          <a:xfrm>
            <a:off x="564237" y="4245650"/>
            <a:ext cx="13501926" cy="3544491"/>
          </a:xfrm>
          <a:prstGeom prst="roundRect">
            <a:avLst>
              <a:gd name="adj" fmla="val 673"/>
            </a:avLst>
          </a:prstGeom>
          <a:solidFill>
            <a:srgbClr val="DDEEE0"/>
          </a:solidFill>
          <a:ln/>
        </p:spPr>
      </p:sp>
      <p:sp>
        <p:nvSpPr>
          <p:cNvPr id="11" name="Text 9"/>
          <p:cNvSpPr/>
          <p:nvPr/>
        </p:nvSpPr>
        <p:spPr>
          <a:xfrm>
            <a:off x="723067" y="4364831"/>
            <a:ext cx="13184267" cy="3306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highlight>
                  <a:srgbClr val="DDEEE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pdimport sqlite3conn = sqlite3.connect('neuroeducacion.db')df_resultados = pd.read_sql_query("SELECT * FROM Resultados_Aprendizaje", conn)df_metodos = pd.read_sql_query("SELECT * FROM Metodos_Ensenanza", conn)df_merged = pd.merge(df_resultados, df_metodos, left_on='id_metodo', right_on='id')promedio_retencion_por_metodo = df_merged.groupby('tipo_metodo')['retencion_medida'].mean()print(promedio_retencion_por_metodo)conn.close()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44924"/>
            <a:ext cx="7118390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Análisis de Resultados y Modelos Predictivos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72095" y="987743"/>
            <a:ext cx="13486209" cy="401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Una vez preparados los datos, se aplicarán técnicas de análisis avanzado. El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clustering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como el algoritmo K-means, puede identificar distintos perfiles de aprendizaje basados en las respuestas a diferentes métodos y la influencia de sustancias químicas. Se buscarán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correlaciones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significativas entre la presencia de neurotransmisores específicos y la eficacia de ciertos enfoques didácticos.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572095" y="1530310"/>
            <a:ext cx="1348620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 construirán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modelos de regresión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(lineal o logística, según la naturaleza de la variable dependiente) para predecir la retención de información. Las variables independientes incluirán dosis de sustancias, tipo de enseñanza y características demográficas. La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interpretación de los hallazgos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 realizará contrastándolos con la literatura científica actual en neurociencia cognitiva y educación, validando las conclusiones y generando nuevas hipótesis.</a:t>
            </a:r>
            <a:endParaRPr lang="en-US" sz="9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2273618"/>
            <a:ext cx="13486209" cy="75522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094" y="618649"/>
            <a:ext cx="13120211" cy="1348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Conclusiones y Recomendaciones para la Enseñanza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5094" y="2398395"/>
            <a:ext cx="13120211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análisis de datos ha revelado que la manipulación (o consideración) de los niveles de neurotransmisores clave, como la dopamina y la acetilcolina, puede tener un impacto significativo en la motivación y la atención del estudiante, respectivamente. Esto sugiere que las estrategias pedagógicas que promueven la liberación de estas sustancias, como el aprendizaje basado en recompensas o la implementación de ejercicios que demanden alta concentración, pueden optimizar la retención.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5094" y="4021693"/>
            <a:ext cx="13120211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 recomienda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personalizar la enseñanza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 la medida de lo posible, adaptando los métodos didácticos a los perfiles neuroquímicos o de aprendizaje individuales. Por ejemplo, estudiantes con bajos niveles de dopamina podrían beneficiarse de enfoques más gamificados. Para futuras investigaciones, es crucial ampliar la base de datos con más variables fisiológicas y desarrollar modelos predictivos más sofisticados.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94" y="5644991"/>
            <a:ext cx="539353" cy="5393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5094" y="6454021"/>
            <a:ext cx="3023711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Neurociencia aplicada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5094" y="6920508"/>
            <a:ext cx="4193619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Integrar conocimientos neurocientíficos en el diseño curricular.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390" y="5644991"/>
            <a:ext cx="539353" cy="5393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8390" y="6454021"/>
            <a:ext cx="2696766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Formación docente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18390" y="6920508"/>
            <a:ext cx="4193619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Capacitar a los educadores en principios de neuroeducación.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686" y="5644991"/>
            <a:ext cx="539353" cy="5393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81686" y="6454021"/>
            <a:ext cx="3152775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Innovación pedagógica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9681686" y="6920508"/>
            <a:ext cx="4193619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Desarrollar y probar nuevas metodologías de enseñanza.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337" y="473154"/>
            <a:ext cx="7731562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Referencias y Recursos Adicionales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2337" y="1355050"/>
            <a:ext cx="1342572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 sección proporciona una guía para aquellos interesados en profundizar en el análisis de datos educativos y la neurociencia del aprendizaje.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860465" y="2082046"/>
            <a:ext cx="354544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Artículos Científicos Clave: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60465" y="2662833"/>
            <a:ext cx="1316759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Bear, M. F., Connors, B. W., &amp; Paradiso, M. A. (2016). </a:t>
            </a:r>
            <a:pPr algn="l" indent="0" marL="0">
              <a:lnSpc>
                <a:spcPts val="2150"/>
              </a:lnSpc>
              <a:buNone/>
            </a:pP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Neurociencia: Explorando el Cerebro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Wolters Kluwer.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60465" y="2998232"/>
            <a:ext cx="1316759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D'Esposito, M., &amp; Postle, B. R. (2015). </a:t>
            </a:r>
            <a:pPr algn="l" indent="0" marL="0">
              <a:lnSpc>
                <a:spcPts val="2150"/>
              </a:lnSpc>
              <a:buNone/>
            </a:pP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Cognitive Neuroscience of Working Memory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Oxford University Press.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860465" y="3333631"/>
            <a:ext cx="13167598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Immordino-Yang, M. H., &amp; Damasio, A. (2007). We Feel, Therefore We Learn: The Relevance of Affective Neuroscience to Education. </a:t>
            </a:r>
            <a:pPr algn="l" indent="0" marL="0">
              <a:lnSpc>
                <a:spcPts val="2150"/>
              </a:lnSpc>
              <a:buNone/>
            </a:pPr>
            <a:r>
              <a:rPr lang="en-US" sz="13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Mind, Brain, and Education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1(1), 3-10.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02337" y="1823918"/>
            <a:ext cx="22860" cy="2120384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860465" y="4396026"/>
            <a:ext cx="6048970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Recursos para Análisis de Datos en Educación: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860465" y="4976813"/>
            <a:ext cx="1316759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Documentación de Pandas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860465" y="5312212"/>
            <a:ext cx="1316759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Documentación de Matplotlib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860465" y="5647611"/>
            <a:ext cx="1316759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Documentación de Seaborn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02337" y="4137898"/>
            <a:ext cx="22860" cy="1845112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860465" y="6434733"/>
            <a:ext cx="310812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Consideraciones Éticas: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860465" y="7015520"/>
            <a:ext cx="13167598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 fundamental adherirse a las normativas éticas en la investigación con participantes humanos, especialmente cuando se abordan sustancias químicas o datos sensibles. El consentimiento informado y la privacidad de los datos son primordiales.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02337" y="6176605"/>
            <a:ext cx="22860" cy="1583055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2025-07-10T21:15:03Z</dcterms:created>
  <dcterms:modified xsi:type="dcterms:W3CDTF">2025-07-10T21:15:03Z</dcterms:modified>
</cp:coreProperties>
</file>